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36527D"/>
    <a:srgbClr val="39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2" d="100"/>
          <a:sy n="92" d="100"/>
        </p:scale>
        <p:origin x="67" y="10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11/24/2024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5DF4-6503-424C-B89D-B31483AF0BFD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80C5-3949-48B3-AAD0-C6AC4D6634A8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F9A-4BC0-4BDC-9C0A-439930D3F628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0EB-8738-400A-AFF7-6D1DEC6B76AF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F0B9-B198-4467-8481-337D4552AC07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096B060-2D6F-430E-A017-FCCC5AF2AC19}" type="datetime1">
              <a:rPr lang="en-US" smtClean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BDD291-EE21-CD16-7D5B-86DA88CB352C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alphaModFix amt="20000"/>
          </a:blip>
          <a:srcRect/>
          <a:stretch/>
        </p:blipFill>
        <p:spPr>
          <a:xfrm>
            <a:off x="4529818" y="2346029"/>
            <a:ext cx="3132362" cy="31184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0A99AC-E0D3-C1F0-1F3C-BC9A5B06B7F4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0" y="5971309"/>
            <a:ext cx="2519517" cy="781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825" y="775076"/>
            <a:ext cx="9722350" cy="510313"/>
          </a:xfrm>
        </p:spPr>
        <p:txBody>
          <a:bodyPr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Authors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358" y="119803"/>
            <a:ext cx="9829934" cy="777824"/>
          </a:xfrm>
        </p:spPr>
        <p:txBody>
          <a:bodyPr>
            <a:normAutofit/>
          </a:bodyPr>
          <a:lstStyle/>
          <a:p>
            <a:pPr algn="ctr"/>
            <a:r>
              <a:rPr lang="en-US" sz="2800" spc="-100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CA5E7B2-FD5B-F21C-132C-32E22566DDCC}"/>
              </a:ext>
            </a:extLst>
          </p:cNvPr>
          <p:cNvSpPr txBox="1">
            <a:spLocks/>
          </p:cNvSpPr>
          <p:nvPr/>
        </p:nvSpPr>
        <p:spPr>
          <a:xfrm>
            <a:off x="313679" y="1458486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err="1">
                <a:solidFill>
                  <a:schemeClr val="tx1"/>
                </a:solidFill>
              </a:rPr>
              <a:t>Introducion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39FC5F3-AAE6-AC3E-0FE2-D66BD1F0B28D}"/>
              </a:ext>
            </a:extLst>
          </p:cNvPr>
          <p:cNvSpPr txBox="1">
            <a:spLocks/>
          </p:cNvSpPr>
          <p:nvPr/>
        </p:nvSpPr>
        <p:spPr>
          <a:xfrm>
            <a:off x="3356104" y="1458484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Materials and Methods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BDE35867-99FD-3C68-9C0F-58703A258C9E}"/>
              </a:ext>
            </a:extLst>
          </p:cNvPr>
          <p:cNvSpPr txBox="1">
            <a:spLocks/>
          </p:cNvSpPr>
          <p:nvPr/>
        </p:nvSpPr>
        <p:spPr>
          <a:xfrm>
            <a:off x="9207370" y="1470329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685942E-F210-8EEB-50EA-29E1E6B0DED4}"/>
              </a:ext>
            </a:extLst>
          </p:cNvPr>
          <p:cNvSpPr txBox="1">
            <a:spLocks/>
          </p:cNvSpPr>
          <p:nvPr/>
        </p:nvSpPr>
        <p:spPr>
          <a:xfrm>
            <a:off x="6096000" y="1469170"/>
            <a:ext cx="2413775" cy="3619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DA443C9F-C16A-BBA0-1431-26B6C3DCE0D8}"/>
              </a:ext>
            </a:extLst>
          </p:cNvPr>
          <p:cNvSpPr txBox="1">
            <a:spLocks/>
          </p:cNvSpPr>
          <p:nvPr/>
        </p:nvSpPr>
        <p:spPr>
          <a:xfrm>
            <a:off x="313680" y="1953071"/>
            <a:ext cx="2670950" cy="4306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F5B24301-8429-45BB-9E35-76694EF0BE5F}"/>
              </a:ext>
            </a:extLst>
          </p:cNvPr>
          <p:cNvSpPr txBox="1">
            <a:spLocks/>
          </p:cNvSpPr>
          <p:nvPr/>
        </p:nvSpPr>
        <p:spPr>
          <a:xfrm>
            <a:off x="3098929" y="1953070"/>
            <a:ext cx="2930396" cy="4657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6894139C-3DB3-7DD0-ADCC-71DB37D83F96}"/>
              </a:ext>
            </a:extLst>
          </p:cNvPr>
          <p:cNvSpPr txBox="1">
            <a:spLocks/>
          </p:cNvSpPr>
          <p:nvPr/>
        </p:nvSpPr>
        <p:spPr>
          <a:xfrm>
            <a:off x="6282872" y="1953070"/>
            <a:ext cx="2670950" cy="46830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B030F66E-67DF-0680-DB6C-E148734668F1}"/>
              </a:ext>
            </a:extLst>
          </p:cNvPr>
          <p:cNvSpPr txBox="1">
            <a:spLocks/>
          </p:cNvSpPr>
          <p:nvPr/>
        </p:nvSpPr>
        <p:spPr>
          <a:xfrm>
            <a:off x="9207370" y="1953071"/>
            <a:ext cx="2670950" cy="4396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Depth design</Template>
  <TotalTime>161</TotalTime>
  <Words>12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Morid Gouran</dc:creator>
  <cp:lastModifiedBy>Morid Gouran</cp:lastModifiedBy>
  <cp:revision>24</cp:revision>
  <dcterms:created xsi:type="dcterms:W3CDTF">2024-01-01T06:27:19Z</dcterms:created>
  <dcterms:modified xsi:type="dcterms:W3CDTF">2024-11-24T07:22:36Z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